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4"/>
  </p:notesMasterIdLst>
  <p:sldIdLst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A374A-AC72-4C87-8398-880A5885925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4AADB-AEFD-4810-AD21-F6E90DB7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4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40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1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4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7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1" y="447536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hangingPunct="0"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467" y="3286539"/>
            <a:ext cx="9144000" cy="10154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2E2E9C"/>
                </a:solidFill>
              </a:rPr>
              <a:t>พัฒนาระบบราชการ เพื่อชีวิตที่ดีขึ้นของประชาชน</a:t>
            </a:r>
            <a:endParaRPr lang="en-US" sz="2800" b="1" dirty="0">
              <a:solidFill>
                <a:srgbClr val="2E2E9C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2E2E9C"/>
                </a:solidFill>
              </a:rPr>
              <a:t>GOOD  GOVERNANCE  FOR  BETTER  LIFE</a:t>
            </a:r>
            <a:endParaRPr lang="th-TH" sz="4000" b="1" dirty="0">
              <a:solidFill>
                <a:srgbClr val="2E2E9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14" y="2092967"/>
            <a:ext cx="1302570" cy="10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5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4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9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4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0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414" y="6343800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1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76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85F95F1-3CDE-4E44-8E92-2A0936E798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8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68530" tIns="34266" rIns="68530" bIns="3426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>
            <a:extLst>
              <a:ext uri="{FF2B5EF4-FFF2-40B4-BE49-F238E27FC236}">
                <a16:creationId xmlns:a16="http://schemas.microsoft.com/office/drawing/2014/main" id="{2B65C93A-3F72-4647-841C-E936D1713C0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>
            <a:extLst>
              <a:ext uri="{FF2B5EF4-FFF2-40B4-BE49-F238E27FC236}">
                <a16:creationId xmlns:a16="http://schemas.microsoft.com/office/drawing/2014/main" id="{4C371ABE-E61C-41F3-872A-E3DC058C870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88B35BA-276F-496B-837F-69C8C0E761F8}"/>
              </a:ext>
            </a:extLst>
          </p:cNvPr>
          <p:cNvSpPr txBox="1">
            <a:spLocks/>
          </p:cNvSpPr>
          <p:nvPr userDrawn="1"/>
        </p:nvSpPr>
        <p:spPr>
          <a:xfrm>
            <a:off x="82551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dirty="0">
              <a:solidFill>
                <a:prstClr val="black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B173AD-9A6E-48DD-A788-6311119ECB9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30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4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060A-DB99-4B43-9AAF-54CBCD736EA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14/10/63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AB7990-C23E-452F-BB36-AD412BC74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53891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3">
            <a:extLst>
              <a:ext uri="{FF2B5EF4-FFF2-40B4-BE49-F238E27FC236}">
                <a16:creationId xmlns:a16="http://schemas.microsoft.com/office/drawing/2014/main" id="{CABFCFFF-E7A4-4E76-9CFF-0B29BC5B3A89}"/>
              </a:ext>
            </a:extLst>
          </p:cNvPr>
          <p:cNvSpPr/>
          <p:nvPr/>
        </p:nvSpPr>
        <p:spPr bwMode="gray">
          <a:xfrm>
            <a:off x="99305" y="832490"/>
            <a:ext cx="5780099" cy="323206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Aft>
                <a:spcPts val="600"/>
              </a:spcAft>
              <a:defRPr/>
            </a:pPr>
            <a:endParaRPr lang="en-US" sz="1000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16CF71-4160-4BAC-A7E0-E557200D68C2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ตัวชี้วัด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</a:t>
            </a:r>
            <a:r>
              <a:rPr lang="en-US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</a:t>
            </a:r>
            <a:endParaRPr lang="th-TH" sz="2000" b="1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400" b="1" dirty="0">
                <a:solidFill>
                  <a:prstClr val="white">
                    <a:lumMod val="50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ตามมาตรการปรับปรุงประสิทธิภาพในการปฏิบัติราชการ 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2564</a:t>
            </a:r>
            <a:endParaRPr lang="th-TH" sz="9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16646" y="6483021"/>
            <a:ext cx="2057400" cy="365125"/>
          </a:xfrm>
        </p:spPr>
        <p:txBody>
          <a:bodyPr/>
          <a:lstStyle/>
          <a:p>
            <a:pPr>
              <a:defRPr/>
            </a:pPr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กล่องข้อความ 2">
            <a:extLst>
              <a:ext uri="{FF2B5EF4-FFF2-40B4-BE49-F238E27FC236}">
                <a16:creationId xmlns:a16="http://schemas.microsoft.com/office/drawing/2014/main" id="{54FB66A4-9F3B-49FF-A864-2BD15EE1315B}"/>
              </a:ext>
            </a:extLst>
          </p:cNvPr>
          <p:cNvSpPr txBox="1"/>
          <p:nvPr/>
        </p:nvSpPr>
        <p:spPr>
          <a:xfrm>
            <a:off x="5922789" y="63072"/>
            <a:ext cx="2478257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6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ตัวอย่าง </a:t>
            </a:r>
            <a:r>
              <a:rPr lang="th-TH" sz="1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ตัวชี้วัดขั้นตอน</a:t>
            </a:r>
            <a:endParaRPr lang="th-TH" altLang="th-TH" sz="16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4D2973-A49A-4ECB-A3A2-8D82CB7D3579}"/>
              </a:ext>
            </a:extLst>
          </p:cNvPr>
          <p:cNvSpPr/>
          <p:nvPr/>
        </p:nvSpPr>
        <p:spPr>
          <a:xfrm>
            <a:off x="179595" y="827193"/>
            <a:ext cx="83980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>
              <a:defRPr/>
            </a:pP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……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ชื่อตัวชี้วัด…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 </a:t>
            </a:r>
            <a:endParaRPr lang="en-US" sz="9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2" name="ตาราง 9">
            <a:extLst>
              <a:ext uri="{FF2B5EF4-FFF2-40B4-BE49-F238E27FC236}">
                <a16:creationId xmlns:a16="http://schemas.microsoft.com/office/drawing/2014/main" id="{81E70264-49F8-44CE-9E2E-ADEB0EDE842F}"/>
              </a:ext>
            </a:extLst>
          </p:cNvPr>
          <p:cNvGraphicFramePr>
            <a:graphicFrameLocks noGrp="1"/>
          </p:cNvGraphicFramePr>
          <p:nvPr/>
        </p:nvGraphicFramePr>
        <p:xfrm>
          <a:off x="99303" y="1215642"/>
          <a:ext cx="8880740" cy="138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นิยาม</a:t>
                      </a:r>
                      <a:endParaRPr lang="th-TH" sz="1000" b="1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รายละเอียดของกิจกรรมหรือการดำเนินงาน / ขอบเขตการประเมิน</a:t>
                      </a:r>
                    </a:p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แหล่งที่มาของข้อมูล / แผน</a:t>
                      </a:r>
                    </a:p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9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32282DA0-052E-4A6C-A9E0-78663BC194C1}"/>
              </a:ext>
            </a:extLst>
          </p:cNvPr>
          <p:cNvGraphicFramePr>
            <a:graphicFrameLocks noGrp="1"/>
          </p:cNvGraphicFramePr>
          <p:nvPr/>
        </p:nvGraphicFramePr>
        <p:xfrm>
          <a:off x="99304" y="2609424"/>
          <a:ext cx="5780098" cy="914826"/>
        </p:xfrm>
        <a:graphic>
          <a:graphicData uri="http://schemas.openxmlformats.org/drawingml/2006/table">
            <a:tbl>
              <a:tblPr firstRow="1"/>
              <a:tblGrid>
                <a:gridCol w="1104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4475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928910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6B34D3A3-69C5-412E-93C5-697A0DE24B40}"/>
              </a:ext>
            </a:extLst>
          </p:cNvPr>
          <p:cNvGraphicFramePr>
            <a:graphicFrameLocks noGrp="1"/>
          </p:cNvGraphicFramePr>
          <p:nvPr/>
        </p:nvGraphicFramePr>
        <p:xfrm>
          <a:off x="99301" y="4641311"/>
          <a:ext cx="57801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2030893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15282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14383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564859"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xxx</a:t>
                      </a:r>
                      <a:endParaRPr lang="th-TH" sz="10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b="1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xxx</a:t>
                      </a:r>
                    </a:p>
                    <a:p>
                      <a:pPr algn="ctr"/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xxx</a:t>
                      </a:r>
                      <a:endParaRPr lang="th-TH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graphicFrame>
        <p:nvGraphicFramePr>
          <p:cNvPr id="39" name="ตาราง 9">
            <a:extLst>
              <a:ext uri="{FF2B5EF4-FFF2-40B4-BE49-F238E27FC236}">
                <a16:creationId xmlns:a16="http://schemas.microsoft.com/office/drawing/2014/main" id="{42BD58F7-3C14-4AAE-B48F-32F2C09018D2}"/>
              </a:ext>
            </a:extLst>
          </p:cNvPr>
          <p:cNvGraphicFramePr>
            <a:graphicFrameLocks noGrp="1"/>
          </p:cNvGraphicFramePr>
          <p:nvPr/>
        </p:nvGraphicFramePr>
        <p:xfrm>
          <a:off x="6025954" y="6030807"/>
          <a:ext cx="2975357" cy="764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6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50504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ตาราง 9">
            <a:extLst>
              <a:ext uri="{FF2B5EF4-FFF2-40B4-BE49-F238E27FC236}">
                <a16:creationId xmlns:a16="http://schemas.microsoft.com/office/drawing/2014/main" id="{635C277D-BE56-4129-BD5B-55AD0FEB84B3}"/>
              </a:ext>
            </a:extLst>
          </p:cNvPr>
          <p:cNvGraphicFramePr>
            <a:graphicFrameLocks noGrp="1"/>
          </p:cNvGraphicFramePr>
          <p:nvPr/>
        </p:nvGraphicFramePr>
        <p:xfrm>
          <a:off x="99302" y="6017947"/>
          <a:ext cx="5780100" cy="764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เงื่อนไข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50504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Pentagon 43">
            <a:extLst>
              <a:ext uri="{FF2B5EF4-FFF2-40B4-BE49-F238E27FC236}">
                <a16:creationId xmlns:a16="http://schemas.microsoft.com/office/drawing/2014/main" id="{1755DE49-B3BF-4308-9071-54B54A22B25D}"/>
              </a:ext>
            </a:extLst>
          </p:cNvPr>
          <p:cNvSpPr/>
          <p:nvPr/>
        </p:nvSpPr>
        <p:spPr>
          <a:xfrm>
            <a:off x="6080626" y="824080"/>
            <a:ext cx="2131934" cy="320908"/>
          </a:xfrm>
          <a:prstGeom prst="homePlate">
            <a:avLst>
              <a:gd name="adj" fmla="val 39432"/>
            </a:avLst>
          </a:prstGeom>
          <a:solidFill>
            <a:srgbClr val="D9D9D9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defRPr/>
            </a:pP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ตัวชี้วัดเดิม / ต่อเนื่อง / ใหม่ </a:t>
            </a:r>
          </a:p>
        </p:txBody>
      </p:sp>
      <p:grpSp>
        <p:nvGrpSpPr>
          <p:cNvPr id="43" name="กลุ่ม 4">
            <a:extLst>
              <a:ext uri="{FF2B5EF4-FFF2-40B4-BE49-F238E27FC236}">
                <a16:creationId xmlns:a16="http://schemas.microsoft.com/office/drawing/2014/main" id="{1D774466-017E-4478-B56F-87855EA39C59}"/>
              </a:ext>
            </a:extLst>
          </p:cNvPr>
          <p:cNvGrpSpPr>
            <a:grpSpLocks/>
          </p:cNvGrpSpPr>
          <p:nvPr/>
        </p:nvGrpSpPr>
        <p:grpSpPr bwMode="auto">
          <a:xfrm>
            <a:off x="8104300" y="768258"/>
            <a:ext cx="1107285" cy="615553"/>
            <a:chOff x="7094187" y="1707729"/>
            <a:chExt cx="1164188" cy="613365"/>
          </a:xfrm>
        </p:grpSpPr>
        <p:pic>
          <p:nvPicPr>
            <p:cNvPr id="44" name="Picture 1" descr="C:\Users\dathpan\Downloads\056aac9a306aef891367aae43a86394b.jpg">
              <a:extLst>
                <a:ext uri="{FF2B5EF4-FFF2-40B4-BE49-F238E27FC236}">
                  <a16:creationId xmlns:a16="http://schemas.microsoft.com/office/drawing/2014/main" id="{04B89FC1-3F1E-4B7E-8983-A663D984E0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7286862" y="1707729"/>
              <a:ext cx="742574" cy="613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Box 2">
              <a:extLst>
                <a:ext uri="{FF2B5EF4-FFF2-40B4-BE49-F238E27FC236}">
                  <a16:creationId xmlns:a16="http://schemas.microsoft.com/office/drawing/2014/main" id="{22B3867F-F310-4931-A49F-5ABF6C746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4187" y="1848543"/>
              <a:ext cx="1164188" cy="39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defRPr/>
              </a:pPr>
              <a:r>
                <a:rPr lang="th-TH" altLang="th-TH" sz="9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น้ำหนัก</a:t>
              </a:r>
              <a:endParaRPr lang="en-US" altLang="th-TH" sz="9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>
                <a:defRPr/>
              </a:pPr>
              <a:r>
                <a:rPr lang="en-US" sz="11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xx</a:t>
              </a:r>
              <a:endPara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E55FA05F-7FB7-4B0E-942B-C513BF4139BE}"/>
              </a:ext>
            </a:extLst>
          </p:cNvPr>
          <p:cNvSpPr/>
          <p:nvPr/>
        </p:nvSpPr>
        <p:spPr>
          <a:xfrm>
            <a:off x="6047221" y="2856031"/>
            <a:ext cx="2932821" cy="26621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16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ขั้นตอนการดำเนินงานในปี 256</a:t>
            </a:r>
            <a:r>
              <a:rPr lang="en-US" sz="16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th-TH" sz="16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7991F5-FED8-4273-90B6-7C60C340997B}"/>
              </a:ext>
            </a:extLst>
          </p:cNvPr>
          <p:cNvSpPr/>
          <p:nvPr/>
        </p:nvSpPr>
        <p:spPr>
          <a:xfrm>
            <a:off x="1800156" y="3196083"/>
            <a:ext cx="32290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สิ่งที่ได้ดำเนินการในอดีต</a:t>
            </a:r>
            <a:endParaRPr lang="th-TH" sz="1200" dirty="0">
              <a:solidFill>
                <a:srgbClr val="C00000"/>
              </a:solidFill>
            </a:endParaRP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A9040195-2958-433C-AAD3-D49FD512859E}"/>
              </a:ext>
            </a:extLst>
          </p:cNvPr>
          <p:cNvGraphicFramePr>
            <a:graphicFrameLocks noGrp="1"/>
          </p:cNvGraphicFramePr>
          <p:nvPr/>
        </p:nvGraphicFramePr>
        <p:xfrm>
          <a:off x="99304" y="3613549"/>
          <a:ext cx="5780098" cy="902676"/>
        </p:xfrm>
        <a:graphic>
          <a:graphicData uri="http://schemas.openxmlformats.org/drawingml/2006/table">
            <a:tbl>
              <a:tblPr firstRow="1"/>
              <a:tblGrid>
                <a:gridCol w="1104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4475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928910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แผนระยะยาว /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Roadmap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(2563-25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xx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(ถ้ามี)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ค่าเป้าหมาย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xxx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xxx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xxx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xxx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xxx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85413"/>
      </p:ext>
    </p:extLst>
  </p:cSld>
  <p:clrMapOvr>
    <a:masterClrMapping/>
  </p:clrMapOvr>
</p:sld>
</file>

<file path=ppt/theme/theme1.xml><?xml version="1.0" encoding="utf-8"?>
<a:theme xmlns:a="http://schemas.openxmlformats.org/drawingml/2006/main" name="1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136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15_Office Theme</vt:lpstr>
      <vt:lpstr>32_Custom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นางสาว ชญาภัส  พลายโถ</dc:creator>
  <cp:lastModifiedBy>user</cp:lastModifiedBy>
  <cp:revision>9</cp:revision>
  <dcterms:created xsi:type="dcterms:W3CDTF">2020-09-23T08:12:04Z</dcterms:created>
  <dcterms:modified xsi:type="dcterms:W3CDTF">2020-10-14T07:43:44Z</dcterms:modified>
</cp:coreProperties>
</file>